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70" d="100"/>
          <a:sy n="70" d="100"/>
        </p:scale>
        <p:origin x="6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087223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343400" y="6349938"/>
            <a:ext cx="9829800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</a:t>
            </a:r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Advanced(4) </a:t>
            </a:r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오픈소스 프로젝트 참가 의미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7543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오픈소스 프로젝트 참가 의미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오픈소스 프로젝트 참가 장점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오픈소스 프로젝트 참가 의미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별도 파일로 제공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오픈소스 프로젝트 참가 의미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48</Words>
  <Application>Microsoft Office PowerPoint</Application>
  <PresentationFormat>사용자 지정</PresentationFormat>
  <Paragraphs>12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68</cp:revision>
  <dcterms:created xsi:type="dcterms:W3CDTF">2020-11-27T19:15:27Z</dcterms:created>
  <dcterms:modified xsi:type="dcterms:W3CDTF">2020-11-28T07:48:22Z</dcterms:modified>
</cp:coreProperties>
</file>